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LiveSlide Site</a:t>
            </a:r>
          </a:p>
          <a:p>
            <a:pPr/>
            <a:r>
              <a:t>https://www.mentimeter.com/s/ed7a4403cc34ec4c0d97af14804a9c13/2a8b74d2ec40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coinmonks/a-bluffers-guide-to-tls-1-3-330b0fd3e65e" TargetMode="Externa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curityheaders.com/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3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9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  <p:pic>
        <p:nvPicPr>
          <p:cNvPr id="144" name="Screenshot 2019-03-08 at 12.51.20.png" descr="Screenshot 2019-03-08 at 12.51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33136"/>
            <a:ext cx="9144000" cy="4248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Screenshot 2019-03-08 at 12.53.27.png"/>
          <p:cNvGrpSpPr/>
          <p:nvPr/>
        </p:nvGrpSpPr>
        <p:grpSpPr>
          <a:xfrm>
            <a:off x="-76200" y="-12541"/>
            <a:ext cx="7447330" cy="4371641"/>
            <a:chOff x="0" y="0"/>
            <a:chExt cx="7447329" cy="4371639"/>
          </a:xfrm>
        </p:grpSpPr>
        <p:pic>
          <p:nvPicPr>
            <p:cNvPr id="146" name="Screenshot 2019-03-08 at 12.53.27.png" descr="Screenshot 2019-03-08 at 12.53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7040930" cy="39271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shot 2019-03-08 at 12.53.27.png" descr="Screenshot 2019-03-08 at 12.53.27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447330" cy="4371640"/>
            </a:xfrm>
            <a:prstGeom prst="rect">
              <a:avLst/>
            </a:prstGeom>
            <a:effectLst/>
          </p:spPr>
        </p:pic>
      </p:grpSp>
      <p:grpSp>
        <p:nvGrpSpPr>
          <p:cNvPr id="150" name="Screenshot 2019-03-08 at 12.54.17.png"/>
          <p:cNvGrpSpPr/>
          <p:nvPr/>
        </p:nvGrpSpPr>
        <p:grpSpPr>
          <a:xfrm>
            <a:off x="847321" y="1756381"/>
            <a:ext cx="8293101" cy="3862297"/>
            <a:chOff x="0" y="0"/>
            <a:chExt cx="8293100" cy="3862296"/>
          </a:xfrm>
        </p:grpSpPr>
        <p:pic>
          <p:nvPicPr>
            <p:cNvPr id="149" name="Screenshot 2019-03-08 at 12.54.17.png" descr="Screenshot 2019-03-08 at 12.54.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7886700" cy="34177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Screenshot 2019-03-08 at 12.54.17.png" descr="Screenshot 2019-03-08 at 12.54.17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293100" cy="38622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  <p:bldP build="whole" bldLvl="1" animBg="1" rev="0" advAuto="0" spid="15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2"/>
      <p:bldP build="whole" bldLvl="1" animBg="1" rev="0" advAuto="0" spid="23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1*gWcMG43ngjfyK0CwkqkcHg.png" descr="1*gWcMG43ngjfyK0CwkqkcHg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2"/>
      <p:bldP build="whole" bldLvl="1" animBg="1" rev="0" advAuto="0" spid="24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Screenshot 2019-03-08 at 12.48.32.png" descr="Screenshot 2019-03-08 at 12.48.32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37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7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3" name="slide.url=https://www.mentimeter.com/s/ed7a4403cc34ec4c0d97af14804a9c13/2a8b74d2ec40" descr="slide.url=https://www.mentimeter.com/s/ed7a4403cc34ec4c0d97af14804a9c13/2a8b74d2ec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